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01" d="100"/>
          <a:sy n="101" d="100"/>
        </p:scale>
        <p:origin x="-112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CH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838811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486655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787550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79849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CH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567080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411171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CH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CH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236886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324155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43430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CH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020861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CH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2210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CH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CH" smtClean="0"/>
              <a:t>Mastertextformat bearbeiten</a:t>
            </a:r>
          </a:p>
          <a:p>
            <a:pPr lvl="1"/>
            <a:r>
              <a:rPr lang="de-CH" smtClean="0"/>
              <a:t>Zweite Ebene</a:t>
            </a:r>
          </a:p>
          <a:p>
            <a:pPr lvl="2"/>
            <a:r>
              <a:rPr lang="de-CH" smtClean="0"/>
              <a:t>Dritte Ebene</a:t>
            </a:r>
          </a:p>
          <a:p>
            <a:pPr lvl="3"/>
            <a:r>
              <a:rPr lang="de-CH" smtClean="0"/>
              <a:t>Vierte Ebene</a:t>
            </a:r>
          </a:p>
          <a:p>
            <a:pPr lvl="4"/>
            <a:r>
              <a:rPr lang="de-CH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829431-A8E0-1648-A13F-534544A170CA}" type="datetimeFigureOut">
              <a:rPr lang="de-DE" smtClean="0"/>
              <a:t>11/26/13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FD1AE8-89DD-4440-84E8-5251B7F2419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16755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smtClean="0"/>
              <a:t>title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9092360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Macintosh PowerPoint</Application>
  <PresentationFormat>Bildschirmpräsentation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title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m l</dc:creator>
  <cp:lastModifiedBy>m l</cp:lastModifiedBy>
  <cp:revision>1</cp:revision>
  <dcterms:created xsi:type="dcterms:W3CDTF">2013-11-26T13:41:16Z</dcterms:created>
  <dcterms:modified xsi:type="dcterms:W3CDTF">2013-11-26T13:41:41Z</dcterms:modified>
</cp:coreProperties>
</file>

<file path=docProps/thumbnail.jpeg>
</file>